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2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2334C-8B3F-46D1-9122-12379A032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ADFF3E-4F77-4DE1-90E8-993412944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19284F-ED00-4C27-A5AB-82396620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3A709-6739-4247-9D30-8EE15D6A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BCCDD7-40D9-4076-9747-E03FA53F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81105-CA44-4EC9-9751-9A6CC0F5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C415EF-5A8B-4A43-932B-4C617F8F4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BEB09-CF0F-4FAB-8FB7-548815B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EFE9F-66BE-4E57-B7BA-45AFCD01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176E-31DE-4A7A-BB8C-684ACE06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10B863-7F43-4B2B-AB34-88666B4A8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578303-27D7-47A4-AE57-7DAB3031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F8188A-9C44-4E8F-9BBC-894312C7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8606F-D7D1-49EC-8CEE-D219DE3D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7F976-537F-4037-90C7-4EDF934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D9028-9F9D-49FF-8B04-2655EB22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77FD25-0AB8-49CC-BF6D-9B0835AA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871EB9-BF24-4112-B9F6-C568F319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2D3D43-D6B3-4E57-B867-8B9968C2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4F2F15-4E56-41F9-9672-DB061387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7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5D0B4-1487-42E8-AD71-78EB9FCB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2D470F-D69C-4AE5-AFE4-3E46DB37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238F9-5E32-4093-A7E9-93F5F375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46A1B-E3E4-41C9-A6B2-A0E9B9FF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DCEEFA-1352-4FA5-AACD-9CD0C823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01018-B8BC-4335-BB43-437840DC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5F2C3-C5E2-4B65-B437-D5F03149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872CF4-9A94-4900-BE81-7FAD5398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F686CA-A0A3-4AAB-91F6-489AADBF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68654C-60A2-448B-8C11-C3496C61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4D8574-0786-400C-8A0C-61E0C077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843AF-119D-4C0F-9AA8-530F99B6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816A75-AB05-4E69-AA17-3345F162E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36D856-DED6-4F55-A355-68EF580E5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C70CC2-5530-4240-AD0F-68A05B1A0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A6C044-92A9-4B4E-8404-9358A504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14ECDD-2D00-4645-B3AD-341138E8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452E1F2-C1D3-44EC-9A82-F89EAD6D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AC857-5CB0-4BF9-9C2A-EA269AB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C44A2-783A-4CD1-9F08-9F4D7860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404AD6-879C-4379-A2C0-67DDEC12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66F674-AE48-482E-8AC2-817CDDC7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5A4A52-6BBB-458E-AD94-49A9914D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535083-7D13-42E5-9624-277E04D0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8C4B7D-2F91-4598-9FA6-46FBCDEB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11532D-9C3B-482D-BC70-B1298AA1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AF664-16D1-40D7-8AAE-ADC015BF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686085-5918-464C-8867-C07C5E73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2C580C-77FF-4608-9D3E-AE6EF975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7F6467-46D0-4BA7-B13E-084AB8B2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7F1101-7513-4154-BE00-18167304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162057-45FD-48A0-9E72-3B22A717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54135-4414-4D7A-8C47-653C7C61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6B8565-361D-4D98-8240-F05BC53ED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89CADF-2EA5-4C34-AE51-D14AE365D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B3745B-9D0D-4CE5-9BAB-FC3925A4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3B3DA4-C464-4138-A3DD-6460EE5D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66AB90-C3AB-43CC-BDEE-093458CD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AC81B9-F68C-4465-AB25-366D1252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085E9A-BE6B-47D9-9640-3FB23EBF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750E5-AC11-448F-9585-A83FFC444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3223-D360-4751-B7B9-A09C9D90771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641AF7-6640-4CBF-B4E9-B0A626A80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D15B9-3461-4F02-A5DD-B15C95BA2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9368-AFB2-4B81-8C81-2C0A5854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8D623-EFC2-4CFC-B2CC-397DCFE2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6CA97E4-2026-4C62-BF0D-BF55581E7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D6F71F-AF8D-4112-9369-1BC0C4C3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4EFEA52-2F82-4EDA-902D-18CC0248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4D14F63-E122-4821-9B47-AE936217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F927D2-547D-4227-9933-758312CDD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9E46303-8DEA-4915-8264-A9FBC8E5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62BA9A0-4FC6-4EC7-8581-B4657E4F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A904E7E-B167-4274-8C7A-94DFD017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F219267-894F-4E29-AAB1-95A6D2ECC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AF248A7-455A-4CE7-8316-20B6AD2A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1EEBA26-9DF6-406A-A90D-557F1AC7E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B8880B9-F5B0-4961-B097-E00151D8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E7BAF54-E1D4-4258-8C04-6B4E9AF7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White</dc:creator>
  <cp:lastModifiedBy>loni.goodwin</cp:lastModifiedBy>
  <cp:revision>1</cp:revision>
  <dcterms:created xsi:type="dcterms:W3CDTF">2019-06-07T16:48:01Z</dcterms:created>
  <dcterms:modified xsi:type="dcterms:W3CDTF">2019-09-20T22:03:56Z</dcterms:modified>
</cp:coreProperties>
</file>